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1430000" cy="11430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00" userDrawn="1">
          <p15:clr>
            <a:srgbClr val="A4A3A4"/>
          </p15:clr>
        </p15:guide>
        <p15:guide id="2" pos="360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2292" y="72"/>
      </p:cViewPr>
      <p:guideLst>
        <p:guide orient="horz" pos="3600"/>
        <p:guide pos="36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870605"/>
            <a:ext cx="9715500" cy="3979333"/>
          </a:xfrm>
        </p:spPr>
        <p:txBody>
          <a:bodyPr anchor="b"/>
          <a:lstStyle>
            <a:lvl1pPr algn="ctr">
              <a:defRPr sz="7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50" y="6003397"/>
            <a:ext cx="8572500" cy="2759603"/>
          </a:xfrm>
        </p:spPr>
        <p:txBody>
          <a:bodyPr/>
          <a:lstStyle>
            <a:lvl1pPr marL="0" indent="0" algn="ctr">
              <a:buNone/>
              <a:defRPr sz="3000"/>
            </a:lvl1pPr>
            <a:lvl2pPr marL="571500" indent="0" algn="ctr">
              <a:buNone/>
              <a:defRPr sz="2500"/>
            </a:lvl2pPr>
            <a:lvl3pPr marL="1143000" indent="0" algn="ctr">
              <a:buNone/>
              <a:defRPr sz="2250"/>
            </a:lvl3pPr>
            <a:lvl4pPr marL="1714500" indent="0" algn="ctr">
              <a:buNone/>
              <a:defRPr sz="2000"/>
            </a:lvl4pPr>
            <a:lvl5pPr marL="2286000" indent="0" algn="ctr">
              <a:buNone/>
              <a:defRPr sz="2000"/>
            </a:lvl5pPr>
            <a:lvl6pPr marL="2857500" indent="0" algn="ctr">
              <a:buNone/>
              <a:defRPr sz="2000"/>
            </a:lvl6pPr>
            <a:lvl7pPr marL="3429000" indent="0" algn="ctr">
              <a:buNone/>
              <a:defRPr sz="2000"/>
            </a:lvl7pPr>
            <a:lvl8pPr marL="4000500" indent="0" algn="ctr">
              <a:buNone/>
              <a:defRPr sz="2000"/>
            </a:lvl8pPr>
            <a:lvl9pPr marL="45720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9140B-2EB5-47C0-B85D-01154F3345FB}" type="datetimeFigureOut">
              <a:rPr lang="fr-BE" smtClean="0"/>
              <a:t>07-03-23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1A35-A90C-4601-8640-E335DF6D16F9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33664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9140B-2EB5-47C0-B85D-01154F3345FB}" type="datetimeFigureOut">
              <a:rPr lang="fr-BE" smtClean="0"/>
              <a:t>07-03-23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1A35-A90C-4601-8640-E335DF6D16F9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59707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79594" y="608542"/>
            <a:ext cx="2464594" cy="968639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5813" y="608542"/>
            <a:ext cx="7250906" cy="96863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9140B-2EB5-47C0-B85D-01154F3345FB}" type="datetimeFigureOut">
              <a:rPr lang="fr-BE" smtClean="0"/>
              <a:t>07-03-23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1A35-A90C-4601-8640-E335DF6D16F9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91059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9140B-2EB5-47C0-B85D-01154F3345FB}" type="datetimeFigureOut">
              <a:rPr lang="fr-BE" smtClean="0"/>
              <a:t>07-03-23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1A35-A90C-4601-8640-E335DF6D16F9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08044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860" y="2849566"/>
            <a:ext cx="9858375" cy="4754562"/>
          </a:xfrm>
        </p:spPr>
        <p:txBody>
          <a:bodyPr anchor="b"/>
          <a:lstStyle>
            <a:lvl1pPr>
              <a:defRPr sz="7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860" y="7649107"/>
            <a:ext cx="9858375" cy="2500312"/>
          </a:xfrm>
        </p:spPr>
        <p:txBody>
          <a:bodyPr/>
          <a:lstStyle>
            <a:lvl1pPr marL="0" indent="0">
              <a:buNone/>
              <a:defRPr sz="3000">
                <a:solidFill>
                  <a:schemeClr val="tx1"/>
                </a:solidFill>
              </a:defRPr>
            </a:lvl1pPr>
            <a:lvl2pPr marL="57150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143000" indent="0">
              <a:buNone/>
              <a:defRPr sz="2250">
                <a:solidFill>
                  <a:schemeClr val="tx1">
                    <a:tint val="75000"/>
                  </a:schemeClr>
                </a:solidFill>
              </a:defRPr>
            </a:lvl3pPr>
            <a:lvl4pPr marL="17145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2860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28575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4290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0005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45720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9140B-2EB5-47C0-B85D-01154F3345FB}" type="datetimeFigureOut">
              <a:rPr lang="fr-BE" smtClean="0"/>
              <a:t>07-03-23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1A35-A90C-4601-8640-E335DF6D16F9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57204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5813" y="3042708"/>
            <a:ext cx="4857750" cy="72522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86438" y="3042708"/>
            <a:ext cx="4857750" cy="72522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9140B-2EB5-47C0-B85D-01154F3345FB}" type="datetimeFigureOut">
              <a:rPr lang="fr-BE" smtClean="0"/>
              <a:t>07-03-23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1A35-A90C-4601-8640-E335DF6D16F9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01030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608544"/>
            <a:ext cx="9858375" cy="22092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7303" y="2801938"/>
            <a:ext cx="4835425" cy="1373187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500" indent="0">
              <a:buNone/>
              <a:defRPr sz="2500" b="1"/>
            </a:lvl2pPr>
            <a:lvl3pPr marL="1143000" indent="0">
              <a:buNone/>
              <a:defRPr sz="2250" b="1"/>
            </a:lvl3pPr>
            <a:lvl4pPr marL="1714500" indent="0">
              <a:buNone/>
              <a:defRPr sz="2000" b="1"/>
            </a:lvl4pPr>
            <a:lvl5pPr marL="2286000" indent="0">
              <a:buNone/>
              <a:defRPr sz="2000" b="1"/>
            </a:lvl5pPr>
            <a:lvl6pPr marL="2857500" indent="0">
              <a:buNone/>
              <a:defRPr sz="2000" b="1"/>
            </a:lvl6pPr>
            <a:lvl7pPr marL="3429000" indent="0">
              <a:buNone/>
              <a:defRPr sz="2000" b="1"/>
            </a:lvl7pPr>
            <a:lvl8pPr marL="4000500" indent="0">
              <a:buNone/>
              <a:defRPr sz="2000" b="1"/>
            </a:lvl8pPr>
            <a:lvl9pPr marL="4572000" indent="0">
              <a:buNone/>
              <a:defRPr sz="2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7303" y="4175125"/>
            <a:ext cx="4835425" cy="61409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86438" y="2801938"/>
            <a:ext cx="4859239" cy="1373187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500" indent="0">
              <a:buNone/>
              <a:defRPr sz="2500" b="1"/>
            </a:lvl2pPr>
            <a:lvl3pPr marL="1143000" indent="0">
              <a:buNone/>
              <a:defRPr sz="2250" b="1"/>
            </a:lvl3pPr>
            <a:lvl4pPr marL="1714500" indent="0">
              <a:buNone/>
              <a:defRPr sz="2000" b="1"/>
            </a:lvl4pPr>
            <a:lvl5pPr marL="2286000" indent="0">
              <a:buNone/>
              <a:defRPr sz="2000" b="1"/>
            </a:lvl5pPr>
            <a:lvl6pPr marL="2857500" indent="0">
              <a:buNone/>
              <a:defRPr sz="2000" b="1"/>
            </a:lvl6pPr>
            <a:lvl7pPr marL="3429000" indent="0">
              <a:buNone/>
              <a:defRPr sz="2000" b="1"/>
            </a:lvl7pPr>
            <a:lvl8pPr marL="4000500" indent="0">
              <a:buNone/>
              <a:defRPr sz="2000" b="1"/>
            </a:lvl8pPr>
            <a:lvl9pPr marL="4572000" indent="0">
              <a:buNone/>
              <a:defRPr sz="2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86438" y="4175125"/>
            <a:ext cx="4859239" cy="61409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9140B-2EB5-47C0-B85D-01154F3345FB}" type="datetimeFigureOut">
              <a:rPr lang="fr-BE" smtClean="0"/>
              <a:t>07-03-23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1A35-A90C-4601-8640-E335DF6D16F9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91719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9140B-2EB5-47C0-B85D-01154F3345FB}" type="datetimeFigureOut">
              <a:rPr lang="fr-BE" smtClean="0"/>
              <a:t>07-03-23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1A35-A90C-4601-8640-E335DF6D16F9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10784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9140B-2EB5-47C0-B85D-01154F3345FB}" type="datetimeFigureOut">
              <a:rPr lang="fr-BE" smtClean="0"/>
              <a:t>07-03-23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1A35-A90C-4601-8640-E335DF6D16F9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10698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762000"/>
            <a:ext cx="3686473" cy="2667000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9238" y="1645711"/>
            <a:ext cx="5786438" cy="8122708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1" y="3429000"/>
            <a:ext cx="3686473" cy="6352647"/>
          </a:xfrm>
        </p:spPr>
        <p:txBody>
          <a:bodyPr/>
          <a:lstStyle>
            <a:lvl1pPr marL="0" indent="0">
              <a:buNone/>
              <a:defRPr sz="2000"/>
            </a:lvl1pPr>
            <a:lvl2pPr marL="571500" indent="0">
              <a:buNone/>
              <a:defRPr sz="1750"/>
            </a:lvl2pPr>
            <a:lvl3pPr marL="1143000" indent="0">
              <a:buNone/>
              <a:defRPr sz="1500"/>
            </a:lvl3pPr>
            <a:lvl4pPr marL="1714500" indent="0">
              <a:buNone/>
              <a:defRPr sz="1250"/>
            </a:lvl4pPr>
            <a:lvl5pPr marL="2286000" indent="0">
              <a:buNone/>
              <a:defRPr sz="1250"/>
            </a:lvl5pPr>
            <a:lvl6pPr marL="2857500" indent="0">
              <a:buNone/>
              <a:defRPr sz="1250"/>
            </a:lvl6pPr>
            <a:lvl7pPr marL="3429000" indent="0">
              <a:buNone/>
              <a:defRPr sz="1250"/>
            </a:lvl7pPr>
            <a:lvl8pPr marL="4000500" indent="0">
              <a:buNone/>
              <a:defRPr sz="1250"/>
            </a:lvl8pPr>
            <a:lvl9pPr marL="4572000" indent="0">
              <a:buNone/>
              <a:defRPr sz="12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9140B-2EB5-47C0-B85D-01154F3345FB}" type="datetimeFigureOut">
              <a:rPr lang="fr-BE" smtClean="0"/>
              <a:t>07-03-23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1A35-A90C-4601-8640-E335DF6D16F9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29091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762000"/>
            <a:ext cx="3686473" cy="2667000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59238" y="1645711"/>
            <a:ext cx="5786438" cy="8122708"/>
          </a:xfrm>
        </p:spPr>
        <p:txBody>
          <a:bodyPr anchor="t"/>
          <a:lstStyle>
            <a:lvl1pPr marL="0" indent="0">
              <a:buNone/>
              <a:defRPr sz="4000"/>
            </a:lvl1pPr>
            <a:lvl2pPr marL="571500" indent="0">
              <a:buNone/>
              <a:defRPr sz="3500"/>
            </a:lvl2pPr>
            <a:lvl3pPr marL="1143000" indent="0">
              <a:buNone/>
              <a:defRPr sz="3000"/>
            </a:lvl3pPr>
            <a:lvl4pPr marL="1714500" indent="0">
              <a:buNone/>
              <a:defRPr sz="2500"/>
            </a:lvl4pPr>
            <a:lvl5pPr marL="2286000" indent="0">
              <a:buNone/>
              <a:defRPr sz="2500"/>
            </a:lvl5pPr>
            <a:lvl6pPr marL="2857500" indent="0">
              <a:buNone/>
              <a:defRPr sz="2500"/>
            </a:lvl6pPr>
            <a:lvl7pPr marL="3429000" indent="0">
              <a:buNone/>
              <a:defRPr sz="2500"/>
            </a:lvl7pPr>
            <a:lvl8pPr marL="4000500" indent="0">
              <a:buNone/>
              <a:defRPr sz="2500"/>
            </a:lvl8pPr>
            <a:lvl9pPr marL="4572000" indent="0">
              <a:buNone/>
              <a:defRPr sz="2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1" y="3429000"/>
            <a:ext cx="3686473" cy="6352647"/>
          </a:xfrm>
        </p:spPr>
        <p:txBody>
          <a:bodyPr/>
          <a:lstStyle>
            <a:lvl1pPr marL="0" indent="0">
              <a:buNone/>
              <a:defRPr sz="2000"/>
            </a:lvl1pPr>
            <a:lvl2pPr marL="571500" indent="0">
              <a:buNone/>
              <a:defRPr sz="1750"/>
            </a:lvl2pPr>
            <a:lvl3pPr marL="1143000" indent="0">
              <a:buNone/>
              <a:defRPr sz="1500"/>
            </a:lvl3pPr>
            <a:lvl4pPr marL="1714500" indent="0">
              <a:buNone/>
              <a:defRPr sz="1250"/>
            </a:lvl4pPr>
            <a:lvl5pPr marL="2286000" indent="0">
              <a:buNone/>
              <a:defRPr sz="1250"/>
            </a:lvl5pPr>
            <a:lvl6pPr marL="2857500" indent="0">
              <a:buNone/>
              <a:defRPr sz="1250"/>
            </a:lvl6pPr>
            <a:lvl7pPr marL="3429000" indent="0">
              <a:buNone/>
              <a:defRPr sz="1250"/>
            </a:lvl7pPr>
            <a:lvl8pPr marL="4000500" indent="0">
              <a:buNone/>
              <a:defRPr sz="1250"/>
            </a:lvl8pPr>
            <a:lvl9pPr marL="4572000" indent="0">
              <a:buNone/>
              <a:defRPr sz="12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9140B-2EB5-47C0-B85D-01154F3345FB}" type="datetimeFigureOut">
              <a:rPr lang="fr-BE" smtClean="0"/>
              <a:t>07-03-23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1A35-A90C-4601-8640-E335DF6D16F9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99242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85813" y="608544"/>
            <a:ext cx="9858375" cy="22092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5813" y="3042708"/>
            <a:ext cx="9858375" cy="72522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813" y="10593919"/>
            <a:ext cx="2571750" cy="608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9140B-2EB5-47C0-B85D-01154F3345FB}" type="datetimeFigureOut">
              <a:rPr lang="fr-BE" smtClean="0"/>
              <a:t>07-03-23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86188" y="10593919"/>
            <a:ext cx="3857625" cy="608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2438" y="10593919"/>
            <a:ext cx="2571750" cy="608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51A35-A90C-4601-8640-E335DF6D16F9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48759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143000" rtl="0" eaLnBrk="1" latinLnBrk="0" hangingPunct="1">
        <a:lnSpc>
          <a:spcPct val="90000"/>
        </a:lnSpc>
        <a:spcBef>
          <a:spcPct val="0"/>
        </a:spcBef>
        <a:buNone/>
        <a:defRPr sz="5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1143000" rtl="0" eaLnBrk="1" latinLnBrk="0" hangingPunct="1">
        <a:lnSpc>
          <a:spcPct val="90000"/>
        </a:lnSpc>
        <a:spcBef>
          <a:spcPts val="1250"/>
        </a:spcBef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57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428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2000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4pPr>
      <a:lvl5pPr marL="2571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5pPr>
      <a:lvl6pPr marL="3143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6pPr>
      <a:lvl7pPr marL="3714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7pPr>
      <a:lvl8pPr marL="4286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8pPr>
      <a:lvl9pPr marL="4857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1pPr>
      <a:lvl2pPr marL="5715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5pPr>
      <a:lvl6pPr marL="28575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6pPr>
      <a:lvl7pPr marL="34290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7pPr>
      <a:lvl8pPr marL="40005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8pPr>
      <a:lvl9pPr marL="45720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554EAB5-C43F-418B-927A-F40E6A6F1D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430000" cy="11430000"/>
          </a:xfrm>
          <a:prstGeom prst="rect">
            <a:avLst/>
          </a:prstGeom>
        </p:spPr>
      </p:pic>
      <p:sp>
        <p:nvSpPr>
          <p:cNvPr id="8" name="Quote mark2">
            <a:extLst>
              <a:ext uri="{FF2B5EF4-FFF2-40B4-BE49-F238E27FC236}">
                <a16:creationId xmlns:a16="http://schemas.microsoft.com/office/drawing/2014/main" id="{FEA4DFA7-EAE6-4630-860D-BE5E4BC7222A}"/>
              </a:ext>
            </a:extLst>
          </p:cNvPr>
          <p:cNvSpPr txBox="1"/>
          <p:nvPr/>
        </p:nvSpPr>
        <p:spPr>
          <a:xfrm>
            <a:off x="4961229" y="6681649"/>
            <a:ext cx="413318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0" dirty="0">
                <a:solidFill>
                  <a:srgbClr val="095CA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fr-BE" sz="18000" dirty="0">
              <a:solidFill>
                <a:srgbClr val="095CA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Quote mark1">
            <a:extLst>
              <a:ext uri="{FF2B5EF4-FFF2-40B4-BE49-F238E27FC236}">
                <a16:creationId xmlns:a16="http://schemas.microsoft.com/office/drawing/2014/main" id="{57EFDACF-8E69-4C6B-8C96-EF20B6459A8A}"/>
              </a:ext>
            </a:extLst>
          </p:cNvPr>
          <p:cNvSpPr txBox="1"/>
          <p:nvPr/>
        </p:nvSpPr>
        <p:spPr>
          <a:xfrm>
            <a:off x="4961229" y="868876"/>
            <a:ext cx="65933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0" dirty="0">
                <a:solidFill>
                  <a:srgbClr val="095CA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fr-BE" sz="18000" dirty="0">
              <a:solidFill>
                <a:srgbClr val="095CA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Message">
            <a:extLst>
              <a:ext uri="{FF2B5EF4-FFF2-40B4-BE49-F238E27FC236}">
                <a16:creationId xmlns:a16="http://schemas.microsoft.com/office/drawing/2014/main" id="{37CCB8E7-93F7-4017-848B-7A9A29970098}"/>
              </a:ext>
            </a:extLst>
          </p:cNvPr>
          <p:cNvSpPr txBox="1"/>
          <p:nvPr/>
        </p:nvSpPr>
        <p:spPr>
          <a:xfrm>
            <a:off x="1079783" y="2162563"/>
            <a:ext cx="4759427" cy="4885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sz="2100" dirty="0">
                <a:latin typeface="Myriad Pro" panose="020B0503030403020204" pitchFamily="34" charset="0"/>
              </a:rPr>
              <a:t>Write your message here… </a:t>
            </a:r>
            <a:r>
              <a:rPr lang="fr-BE" sz="2100" b="0" i="0" dirty="0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Lorem ipsum </a:t>
            </a:r>
            <a:r>
              <a:rPr lang="fr-BE" sz="2100" b="0" i="0" dirty="0" err="1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dolor</a:t>
            </a:r>
            <a:r>
              <a:rPr lang="fr-BE" sz="2100" b="0" i="0" dirty="0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 </a:t>
            </a:r>
            <a:r>
              <a:rPr lang="fr-BE" sz="2100" b="0" i="0" dirty="0" err="1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sit</a:t>
            </a:r>
            <a:r>
              <a:rPr lang="fr-BE" sz="2100" b="0" i="0" dirty="0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 </a:t>
            </a:r>
            <a:r>
              <a:rPr lang="fr-BE" sz="2100" b="0" i="0" dirty="0" err="1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amet</a:t>
            </a:r>
            <a:r>
              <a:rPr lang="fr-BE" sz="2100" b="0" i="0" dirty="0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, </a:t>
            </a:r>
            <a:r>
              <a:rPr lang="fr-BE" sz="2100" b="0" i="0" dirty="0" err="1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consectetur</a:t>
            </a:r>
            <a:r>
              <a:rPr lang="fr-BE" sz="2100" b="0" i="0" dirty="0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 </a:t>
            </a:r>
            <a:r>
              <a:rPr lang="fr-BE" sz="2100" b="0" i="0" dirty="0" err="1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adipiscing</a:t>
            </a:r>
            <a:r>
              <a:rPr lang="fr-BE" sz="2100" b="0" i="0" dirty="0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 </a:t>
            </a:r>
            <a:r>
              <a:rPr lang="fr-BE" sz="2100" b="0" i="0" dirty="0" err="1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elit</a:t>
            </a:r>
            <a:r>
              <a:rPr lang="fr-BE" sz="2100" b="0" i="0" dirty="0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, </a:t>
            </a:r>
            <a:r>
              <a:rPr lang="fr-BE" sz="2100" b="0" i="0" dirty="0" err="1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sed</a:t>
            </a:r>
            <a:r>
              <a:rPr lang="fr-BE" sz="2100" b="0" i="0" dirty="0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 do </a:t>
            </a:r>
            <a:r>
              <a:rPr lang="fr-BE" sz="2100" b="0" i="0" dirty="0" err="1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eiusmod</a:t>
            </a:r>
            <a:r>
              <a:rPr lang="fr-BE" sz="2100" b="0" i="0" dirty="0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 </a:t>
            </a:r>
            <a:r>
              <a:rPr lang="fr-BE" sz="2100" b="0" i="0" dirty="0" err="1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tempor</a:t>
            </a:r>
            <a:r>
              <a:rPr lang="fr-BE" sz="2100" b="0" i="0" dirty="0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 </a:t>
            </a:r>
            <a:r>
              <a:rPr lang="fr-BE" sz="2100" b="0" i="0" dirty="0" err="1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incididunt</a:t>
            </a:r>
            <a:r>
              <a:rPr lang="fr-BE" sz="2100" b="0" i="0" dirty="0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 ut </a:t>
            </a:r>
            <a:r>
              <a:rPr lang="fr-BE" sz="2100" b="0" i="0" dirty="0" err="1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labore</a:t>
            </a:r>
            <a:r>
              <a:rPr lang="fr-BE" sz="2100" b="0" i="0" dirty="0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 et </a:t>
            </a:r>
            <a:r>
              <a:rPr lang="fr-BE" sz="2100" b="0" i="0" dirty="0" err="1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dolore</a:t>
            </a:r>
            <a:r>
              <a:rPr lang="fr-BE" sz="2100" b="0" i="0" dirty="0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 magna </a:t>
            </a:r>
            <a:r>
              <a:rPr lang="fr-BE" sz="2100" b="0" i="0" dirty="0" err="1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aliqua</a:t>
            </a:r>
            <a:r>
              <a:rPr lang="fr-BE" sz="2100" b="0" i="0" dirty="0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. Ut </a:t>
            </a:r>
            <a:r>
              <a:rPr lang="fr-BE" sz="2100" b="0" i="0" dirty="0" err="1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enim</a:t>
            </a:r>
            <a:r>
              <a:rPr lang="fr-BE" sz="2100" b="0" i="0" dirty="0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 ad </a:t>
            </a:r>
            <a:r>
              <a:rPr lang="fr-BE" sz="2100" b="0" i="0" dirty="0" err="1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minim</a:t>
            </a:r>
            <a:r>
              <a:rPr lang="fr-BE" sz="2100" b="0" i="0" dirty="0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 </a:t>
            </a:r>
            <a:r>
              <a:rPr lang="fr-BE" sz="2100" b="0" i="0" dirty="0" err="1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veniam</a:t>
            </a:r>
            <a:r>
              <a:rPr lang="fr-BE" sz="2100" b="0" i="0" dirty="0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, </a:t>
            </a:r>
            <a:r>
              <a:rPr lang="fr-BE" sz="2100" b="0" i="0" dirty="0" err="1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quis</a:t>
            </a:r>
            <a:r>
              <a:rPr lang="fr-BE" sz="2100" b="0" i="0" dirty="0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 </a:t>
            </a:r>
            <a:r>
              <a:rPr lang="fr-BE" sz="2100" b="0" i="0" dirty="0" err="1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nostrud</a:t>
            </a:r>
            <a:r>
              <a:rPr lang="fr-BE" sz="2100" b="0" i="0" dirty="0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 </a:t>
            </a:r>
            <a:r>
              <a:rPr lang="fr-BE" sz="2100" b="0" i="0" dirty="0" err="1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exercitation</a:t>
            </a:r>
            <a:r>
              <a:rPr lang="fr-BE" sz="2100" b="0" i="0" dirty="0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 </a:t>
            </a:r>
            <a:r>
              <a:rPr lang="fr-BE" sz="2100" b="0" i="0" dirty="0" err="1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ullamco</a:t>
            </a:r>
            <a:r>
              <a:rPr lang="fr-BE" sz="2100" b="0" i="0" dirty="0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 </a:t>
            </a:r>
            <a:r>
              <a:rPr lang="fr-BE" sz="2100" b="0" i="0" dirty="0" err="1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laboris</a:t>
            </a:r>
            <a:r>
              <a:rPr lang="fr-BE" sz="2100" b="0" i="0" dirty="0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 </a:t>
            </a:r>
            <a:r>
              <a:rPr lang="fr-BE" sz="2100" b="0" i="0" dirty="0" err="1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nisi</a:t>
            </a:r>
            <a:r>
              <a:rPr lang="fr-BE" sz="2100" b="0" i="0" dirty="0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 ut </a:t>
            </a:r>
            <a:r>
              <a:rPr lang="fr-BE" sz="2100" b="0" i="0" dirty="0" err="1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aliquip</a:t>
            </a:r>
            <a:r>
              <a:rPr lang="fr-BE" sz="2100" b="0" i="0" dirty="0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 ex </a:t>
            </a:r>
            <a:r>
              <a:rPr lang="fr-BE" sz="2100" b="0" i="0" dirty="0" err="1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ea</a:t>
            </a:r>
            <a:r>
              <a:rPr lang="fr-BE" sz="2100" b="0" i="0" dirty="0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 commodo </a:t>
            </a:r>
            <a:r>
              <a:rPr lang="fr-BE" sz="2100" b="0" i="0" dirty="0" err="1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consequat</a:t>
            </a:r>
            <a:r>
              <a:rPr lang="fr-BE" sz="2100" b="0" i="0" dirty="0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. Duis </a:t>
            </a:r>
            <a:r>
              <a:rPr lang="fr-BE" sz="2100" b="0" i="0" dirty="0" err="1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aute</a:t>
            </a:r>
            <a:r>
              <a:rPr lang="fr-BE" sz="2100" b="0" i="0" dirty="0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 </a:t>
            </a:r>
            <a:r>
              <a:rPr lang="fr-BE" sz="2100" b="0" i="0" dirty="0" err="1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irure</a:t>
            </a:r>
            <a:r>
              <a:rPr lang="fr-BE" sz="2100" b="0" i="0" dirty="0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 </a:t>
            </a:r>
            <a:r>
              <a:rPr lang="fr-BE" sz="2100" b="0" i="0" dirty="0" err="1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dolor</a:t>
            </a:r>
            <a:r>
              <a:rPr lang="fr-BE" sz="2100" b="0" i="0" dirty="0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 in </a:t>
            </a:r>
            <a:r>
              <a:rPr lang="fr-BE" sz="2100" b="0" i="0" dirty="0" err="1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reprehenderit</a:t>
            </a:r>
            <a:r>
              <a:rPr lang="fr-BE" sz="2100" b="0" i="0" dirty="0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 in </a:t>
            </a:r>
            <a:r>
              <a:rPr lang="fr-BE" sz="2100" b="0" i="0" dirty="0" err="1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voluptate</a:t>
            </a:r>
            <a:r>
              <a:rPr lang="fr-BE" sz="2100" b="0" i="0" dirty="0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 </a:t>
            </a:r>
            <a:r>
              <a:rPr lang="fr-BE" sz="2100" b="0" i="0" dirty="0" err="1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velit</a:t>
            </a:r>
            <a:r>
              <a:rPr lang="fr-BE" sz="2100" b="0" i="0" dirty="0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 esse </a:t>
            </a:r>
            <a:r>
              <a:rPr lang="fr-BE" sz="2100" b="0" i="0" dirty="0" err="1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cillum</a:t>
            </a:r>
            <a:r>
              <a:rPr lang="fr-BE" sz="2100" b="0" i="0" dirty="0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 </a:t>
            </a:r>
            <a:r>
              <a:rPr lang="fr-BE" sz="2100" b="0" i="0" dirty="0" err="1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dolore</a:t>
            </a:r>
            <a:r>
              <a:rPr lang="fr-BE" sz="2100" b="0" i="0" dirty="0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 eu </a:t>
            </a:r>
            <a:r>
              <a:rPr lang="fr-BE" sz="2100" b="0" i="0" dirty="0" err="1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fugiat</a:t>
            </a:r>
            <a:r>
              <a:rPr lang="fr-BE" sz="2100" b="0" i="0" dirty="0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 </a:t>
            </a:r>
            <a:r>
              <a:rPr lang="fr-BE" sz="2100" b="0" i="0" dirty="0" err="1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nulla</a:t>
            </a:r>
            <a:r>
              <a:rPr lang="fr-BE" sz="2100" b="0" i="0" dirty="0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 </a:t>
            </a:r>
            <a:r>
              <a:rPr lang="fr-BE" sz="2100" b="0" i="0" dirty="0" err="1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pariatur</a:t>
            </a:r>
            <a:r>
              <a:rPr lang="fr-BE" sz="2100" b="0" i="0" dirty="0">
                <a:solidFill>
                  <a:srgbClr val="000000"/>
                </a:solidFill>
                <a:effectLst/>
                <a:latin typeface="Myriad Pro" panose="020B0503030403020204" pitchFamily="34" charset="0"/>
              </a:rPr>
              <a:t>.</a:t>
            </a:r>
            <a:r>
              <a:rPr lang="en-US" sz="2100" dirty="0">
                <a:latin typeface="Myriad Pro" panose="020B0503030403020204" pitchFamily="34" charset="0"/>
              </a:rPr>
              <a:t> </a:t>
            </a:r>
            <a:endParaRPr lang="fr-BE" sz="2100" dirty="0">
              <a:latin typeface="Myriad Pro" panose="020B0503030403020204" pitchFamily="34" charset="0"/>
            </a:endParaRPr>
          </a:p>
        </p:txBody>
      </p:sp>
      <p:sp>
        <p:nvSpPr>
          <p:cNvPr id="11" name="Nametag">
            <a:extLst>
              <a:ext uri="{FF2B5EF4-FFF2-40B4-BE49-F238E27FC236}">
                <a16:creationId xmlns:a16="http://schemas.microsoft.com/office/drawing/2014/main" id="{D2CCFC6F-9021-4C6F-89F7-A398654AD0EA}"/>
              </a:ext>
            </a:extLst>
          </p:cNvPr>
          <p:cNvSpPr txBox="1"/>
          <p:nvPr/>
        </p:nvSpPr>
        <p:spPr>
          <a:xfrm>
            <a:off x="7592396" y="6919800"/>
            <a:ext cx="208441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100" b="1" dirty="0"/>
              <a:t>Name Last Name</a:t>
            </a:r>
          </a:p>
          <a:p>
            <a:pPr algn="ctr"/>
            <a:r>
              <a:rPr lang="en-US" sz="2100" dirty="0"/>
              <a:t>Position</a:t>
            </a:r>
          </a:p>
        </p:txBody>
      </p:sp>
    </p:spTree>
    <p:extLst>
      <p:ext uri="{BB962C8B-B14F-4D97-AF65-F5344CB8AC3E}">
        <p14:creationId xmlns:p14="http://schemas.microsoft.com/office/powerpoint/2010/main" val="3703918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94026AA0550A4E97B26597703BE9C0" ma:contentTypeVersion="19" ma:contentTypeDescription="Create a new document." ma:contentTypeScope="" ma:versionID="e55ed8c509af66b80f5d9b853241fac2">
  <xsd:schema xmlns:xsd="http://www.w3.org/2001/XMLSchema" xmlns:xs="http://www.w3.org/2001/XMLSchema" xmlns:p="http://schemas.microsoft.com/office/2006/metadata/properties" xmlns:ns2="bee0c4ae-79cc-4207-9b88-2ad81c2634ed" xmlns:ns3="b6274a7d-5328-44b5-8ba3-a970567701ca" targetNamespace="http://schemas.microsoft.com/office/2006/metadata/properties" ma:root="true" ma:fieldsID="07e29ceb81fe83c55cdfdba68eb5872e" ns2:_="" ns3:_="">
    <xsd:import namespace="bee0c4ae-79cc-4207-9b88-2ad81c2634ed"/>
    <xsd:import namespace="b6274a7d-5328-44b5-8ba3-a970567701ca"/>
    <xsd:element name="properties">
      <xsd:complexType>
        <xsd:sequence>
          <xsd:element name="documentManagement">
            <xsd:complexType>
              <xsd:all>
                <xsd:element ref="ns2:Campaign" minOccurs="0"/>
                <xsd:element ref="ns2:Topic" minOccurs="0"/>
                <xsd:element ref="ns2:Yea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Filetype" minOccurs="0"/>
                <xsd:element ref="ns2:Editpropertie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Archive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e0c4ae-79cc-4207-9b88-2ad81c2634ed" elementFormDefault="qualified">
    <xsd:import namespace="http://schemas.microsoft.com/office/2006/documentManagement/types"/>
    <xsd:import namespace="http://schemas.microsoft.com/office/infopath/2007/PartnerControls"/>
    <xsd:element name="Campaign" ma:index="8" nillable="true" ma:displayName="Campaign" ma:format="Dropdown" ma:internalName="Campaign">
      <xsd:simpleType>
        <xsd:restriction base="dms:Choice">
          <xsd:enumeration value="Democracy"/>
          <xsd:enumeration value="Climate"/>
          <xsd:enumeration value="Cohesion"/>
          <xsd:enumeration value="Ukraine"/>
          <xsd:enumeration value="Other"/>
          <xsd:enumeration value="Institutional"/>
        </xsd:restriction>
      </xsd:simpleType>
    </xsd:element>
    <xsd:element name="Topic" ma:index="9" nillable="true" ma:displayName="Topic" ma:format="Dropdown" ma:internalName="Topic">
      <xsd:simpleType>
        <xsd:restriction base="dms:Choice">
          <xsd:enumeration value="EuropCom"/>
          <xsd:enumeration value="YEP"/>
          <xsd:enumeration value="EURegionsWeek"/>
          <xsd:enumeration value="CohesionAlliance"/>
          <xsd:enumeration value="COP"/>
          <xsd:enumeration value="Biodiversity"/>
          <xsd:enumeration value="Gender"/>
          <xsd:enumeration value="Solidarity"/>
          <xsd:enumeration value="Logo"/>
          <xsd:enumeration value="EUCouncillors"/>
          <xsd:enumeration value="SEDEC"/>
          <xsd:enumeration value="ECON"/>
          <xsd:enumeration value="ENVE"/>
          <xsd:enumeration value="COTER"/>
          <xsd:enumeration value="NAT"/>
          <xsd:enumeration value="CIVEX"/>
          <xsd:enumeration value="30th Anniversary"/>
          <xsd:enumeration value="Abducted majors"/>
          <xsd:enumeration value="Visual Identity"/>
          <xsd:enumeration value="Ukraine generic"/>
          <xsd:enumeration value="Traineeship"/>
          <xsd:enumeration value="SOTEUlocal"/>
          <xsd:enumeration value="Conference on the Future of Europe"/>
          <xsd:enumeration value="European Year of Skills"/>
          <xsd:enumeration value="Adamowicz Award"/>
          <xsd:enumeration value="eulocal dialogue"/>
          <xsd:enumeration value="Democracy Campaign General"/>
          <xsd:enumeration value="RegHub"/>
          <xsd:enumeration value="Reflecting on Europe"/>
          <xsd:enumeration value="EGTC"/>
          <xsd:enumeration value="EU Elections 2024"/>
          <xsd:enumeration value="studio"/>
          <xsd:enumeration value="Plenary"/>
          <xsd:enumeration value="Subsidiarity"/>
          <xsd:enumeration value="Summit"/>
          <xsd:enumeration value="Europe Day"/>
          <xsd:enumeration value="President"/>
          <xsd:enumeration value="SecGen"/>
          <xsd:enumeration value="International days"/>
          <xsd:enumeration value="Website"/>
          <xsd:enumeration value="ARLEM"/>
          <xsd:enumeration value="Studies"/>
          <xsd:enumeration value="Summer camps"/>
          <xsd:enumeration value="EER Award"/>
        </xsd:restriction>
      </xsd:simpleType>
    </xsd:element>
    <xsd:element name="Year" ma:index="10" nillable="true" ma:displayName="Year" ma:format="Dropdown" ma:internalName="Year">
      <xsd:simpleType>
        <xsd:restriction base="dms:Choice">
          <xsd:enumeration value="2025"/>
          <xsd:enumeration value="2024"/>
          <xsd:enumeration value="2023"/>
          <xsd:enumeration value="2022"/>
          <xsd:enumeration value="2021"/>
          <xsd:enumeration value="2020"/>
          <xsd:enumeration value="2019"/>
          <xsd:enumeration value="2018"/>
          <xsd:enumeration value="2017"/>
          <xsd:enumeration value="2016"/>
        </xsd:restriction>
      </xsd:simple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Filetype" ma:index="19" nillable="true" ma:displayName="File type" ma:format="Dropdown" ma:internalName="Filetype">
      <xsd:simpleType>
        <xsd:restriction base="dms:Choice">
          <xsd:enumeration value="Context"/>
          <xsd:enumeration value="Visual"/>
          <xsd:enumeration value="Video"/>
          <xsd:enumeration value="Source file"/>
          <xsd:enumeration value="Report"/>
          <xsd:enumeration value="PowerPoint"/>
        </xsd:restriction>
      </xsd:simpleType>
    </xsd:element>
    <xsd:element name="Editproperties" ma:index="20" nillable="true" ma:displayName="Edit properties" ma:format="Dropdown" ma:internalName="Editproperties">
      <xsd:simpleType>
        <xsd:restriction base="dms:Text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baa02b3-c216-49d5-b6dc-d11338e1541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rchive" ma:index="25" ma:displayName="Archive" ma:default="0" ma:format="Dropdown" ma:internalName="Archive">
      <xsd:simpleType>
        <xsd:restriction base="dms:Boolean"/>
      </xsd:simpleType>
    </xsd:element>
    <xsd:element name="MediaServiceLocation" ma:index="26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274a7d-5328-44b5-8ba3-a970567701ca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95ed438f-61f3-4b2d-af6e-80e1bcb45f1e}" ma:internalName="TaxCatchAll" ma:showField="CatchAllData" ma:web="b6274a7d-5328-44b5-8ba3-a970567701c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bee0c4ae-79cc-4207-9b88-2ad81c2634ed" xsi:nil="true"/>
    <Archive xmlns="bee0c4ae-79cc-4207-9b88-2ad81c2634ed">false</Archive>
    <Campaign xmlns="bee0c4ae-79cc-4207-9b88-2ad81c2634ed">Cohesion</Campaign>
    <TaxCatchAll xmlns="b6274a7d-5328-44b5-8ba3-a970567701ca" xsi:nil="true"/>
    <Topic xmlns="bee0c4ae-79cc-4207-9b88-2ad81c2634ed">CohesionAlliance</Topic>
    <Editproperties xmlns="bee0c4ae-79cc-4207-9b88-2ad81c2634ed" xsi:nil="true"/>
    <lcf76f155ced4ddcb4097134ff3c332f xmlns="bee0c4ae-79cc-4207-9b88-2ad81c2634ed">
      <Terms xmlns="http://schemas.microsoft.com/office/infopath/2007/PartnerControls"/>
    </lcf76f155ced4ddcb4097134ff3c332f>
    <Filetype xmlns="bee0c4ae-79cc-4207-9b88-2ad81c2634ed">PowerPoint</Filetype>
  </documentManagement>
</p:properties>
</file>

<file path=customXml/itemProps1.xml><?xml version="1.0" encoding="utf-8"?>
<ds:datastoreItem xmlns:ds="http://schemas.openxmlformats.org/officeDocument/2006/customXml" ds:itemID="{D9872F15-DF24-422F-867F-18875F8D2970}"/>
</file>

<file path=customXml/itemProps2.xml><?xml version="1.0" encoding="utf-8"?>
<ds:datastoreItem xmlns:ds="http://schemas.openxmlformats.org/officeDocument/2006/customXml" ds:itemID="{CAC63E0E-1206-46D9-AD83-F1FA0B0BC121}"/>
</file>

<file path=customXml/itemProps3.xml><?xml version="1.0" encoding="utf-8"?>
<ds:datastoreItem xmlns:ds="http://schemas.openxmlformats.org/officeDocument/2006/customXml" ds:itemID="{D4D7D3B2-F94C-4E74-9A0F-DDFDBCC32AFB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69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Myriad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Tkadlcikova Betty</dc:creator>
  <cp:lastModifiedBy>Tkadlcikova Betty</cp:lastModifiedBy>
  <cp:revision>2</cp:revision>
  <dcterms:created xsi:type="dcterms:W3CDTF">2023-03-07T16:28:12Z</dcterms:created>
  <dcterms:modified xsi:type="dcterms:W3CDTF">2023-03-07T16:43:28Z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0x0101007994026AA0550A4E97B26597703BE9C0</vt:lpwstr>
  </property>
  <property fmtid="{D5CDD505-2E9C-101B-9397-08002B2CF9AE}" pid="3" name="MediaServiceImageTags">
    <vt:lpwstr/>
  </property>
</Properties>
</file>